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3" r:id="rId7"/>
    <p:sldId id="262" r:id="rId8"/>
    <p:sldId id="261" r:id="rId9"/>
    <p:sldId id="269" r:id="rId10"/>
    <p:sldId id="270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B6CC6-0142-44C8-8192-96C95245D578}" type="datetimeFigureOut">
              <a:rPr lang="es-AR" smtClean="0"/>
              <a:pPr/>
              <a:t>03/09/2018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D915-5825-4E5A-A4E7-C6396B8C4A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DSC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549961" cy="5040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99592" y="58052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Positive control samples: the 2 and 3 counting from left to right, they have human blood and the rest were used to cut beef with one of its edges.</a:t>
            </a:r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593467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</a:t>
            </a:r>
            <a:r>
              <a:rPr lang="en-US" b="1" dirty="0" smtClean="0"/>
              <a:t>Black arrow</a:t>
            </a:r>
            <a:r>
              <a:rPr lang="en-US" dirty="0" smtClean="0"/>
              <a:t>: set of erythrocytes; </a:t>
            </a:r>
            <a:r>
              <a:rPr lang="en-US" b="1" dirty="0" smtClean="0"/>
              <a:t>Red arrow</a:t>
            </a:r>
            <a:r>
              <a:rPr lang="en-US" dirty="0" smtClean="0"/>
              <a:t>: possible leukocyte. image taken with scanning electron microscope SEM. 5000 increases</a:t>
            </a:r>
            <a:endParaRPr lang="es-AR" dirty="0"/>
          </a:p>
        </p:txBody>
      </p:sp>
      <p:grpSp>
        <p:nvGrpSpPr>
          <p:cNvPr id="21" name="20 Grupo"/>
          <p:cNvGrpSpPr/>
          <p:nvPr/>
        </p:nvGrpSpPr>
        <p:grpSpPr>
          <a:xfrm>
            <a:off x="683568" y="0"/>
            <a:ext cx="7848872" cy="5886654"/>
            <a:chOff x="683568" y="0"/>
            <a:chExt cx="7848872" cy="5886654"/>
          </a:xfrm>
        </p:grpSpPr>
        <p:pic>
          <p:nvPicPr>
            <p:cNvPr id="4" name="3 Imagen" descr="eritrocito 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8" y="0"/>
              <a:ext cx="7848872" cy="5886654"/>
            </a:xfrm>
            <a:prstGeom prst="rect">
              <a:avLst/>
            </a:prstGeom>
          </p:spPr>
        </p:pic>
        <p:cxnSp>
          <p:nvCxnSpPr>
            <p:cNvPr id="8" name="7 Conector recto de flecha"/>
            <p:cNvCxnSpPr/>
            <p:nvPr/>
          </p:nvCxnSpPr>
          <p:spPr>
            <a:xfrm flipH="1" flipV="1">
              <a:off x="3707904" y="4437112"/>
              <a:ext cx="360040" cy="79208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H="1" flipV="1">
              <a:off x="3995936" y="1412776"/>
              <a:ext cx="72008" cy="79208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2843808" y="2888940"/>
              <a:ext cx="504056" cy="54006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6300192" y="2852936"/>
              <a:ext cx="288032" cy="576064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H="1">
              <a:off x="1619672" y="4581128"/>
              <a:ext cx="576064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H="1" flipV="1">
              <a:off x="7308304" y="980728"/>
              <a:ext cx="288032" cy="576064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DSC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019" y="548680"/>
            <a:ext cx="7549961" cy="5040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573325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Positive control samples: the 2 and 3 counting from left to right, they have human blood and the rest were used to cut beef with one of its edges. In darkness.</a:t>
            </a:r>
            <a:endParaRPr lang="es-A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DSC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549961" cy="5040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979712" y="594928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with artificial light. </a:t>
            </a:r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DSC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549961" cy="5040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99792" y="5661248"/>
            <a:ext cx="454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In darkness.</a:t>
            </a:r>
            <a:endParaRPr lang="es-A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DSC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019" y="548680"/>
            <a:ext cx="7549961" cy="5040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979712" y="594928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with artificial light. </a:t>
            </a:r>
            <a:endParaRPr lang="es-A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_DSC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549961" cy="5040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5939988"/>
            <a:ext cx="775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In darkness.</a:t>
            </a:r>
            <a:endParaRPr lang="es-A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91580" y="602302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Fiber of attached </a:t>
            </a:r>
            <a:r>
              <a:rPr lang="en-US" dirty="0" err="1" smtClean="0"/>
              <a:t>camelid</a:t>
            </a:r>
            <a:r>
              <a:rPr lang="en-US" dirty="0" smtClean="0"/>
              <a:t> seen at an optical microscope at 400 magnifications. possible </a:t>
            </a:r>
            <a:r>
              <a:rPr lang="en-US" dirty="0" smtClean="0"/>
              <a:t>Erythrocyte.</a:t>
            </a:r>
            <a:endParaRPr lang="es-AR" dirty="0"/>
          </a:p>
        </p:txBody>
      </p:sp>
      <p:grpSp>
        <p:nvGrpSpPr>
          <p:cNvPr id="8" name="7 Grupo"/>
          <p:cNvGrpSpPr/>
          <p:nvPr/>
        </p:nvGrpSpPr>
        <p:grpSpPr>
          <a:xfrm>
            <a:off x="647564" y="0"/>
            <a:ext cx="7848872" cy="5886654"/>
            <a:chOff x="647564" y="0"/>
            <a:chExt cx="7848872" cy="5886654"/>
          </a:xfrm>
        </p:grpSpPr>
        <p:pic>
          <p:nvPicPr>
            <p:cNvPr id="2050" name="Picture 2" descr="C:\Users\Andres\Dropbox\BLUESTAR LITICO\PCz 1.2\PCz 1.2 145 400x Bluestar Positiv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564" y="0"/>
              <a:ext cx="7848872" cy="5886654"/>
            </a:xfrm>
            <a:prstGeom prst="rect">
              <a:avLst/>
            </a:prstGeom>
            <a:noFill/>
          </p:spPr>
        </p:pic>
        <p:cxnSp>
          <p:nvCxnSpPr>
            <p:cNvPr id="4" name="3 Conector recto de flecha"/>
            <p:cNvCxnSpPr/>
            <p:nvPr/>
          </p:nvCxnSpPr>
          <p:spPr>
            <a:xfrm>
              <a:off x="4932040" y="2420888"/>
              <a:ext cx="540568" cy="50405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4 Conector recto de flecha"/>
            <p:cNvCxnSpPr/>
            <p:nvPr/>
          </p:nvCxnSpPr>
          <p:spPr>
            <a:xfrm>
              <a:off x="3131840" y="4149080"/>
              <a:ext cx="540568" cy="50405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>
              <a:off x="3923928" y="3645024"/>
              <a:ext cx="324544" cy="64807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91580" y="602302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Fiber of attached </a:t>
            </a:r>
            <a:r>
              <a:rPr lang="en-US" dirty="0" err="1" smtClean="0"/>
              <a:t>camelid</a:t>
            </a:r>
            <a:r>
              <a:rPr lang="en-US" dirty="0" smtClean="0"/>
              <a:t> seen at an optical microscope at </a:t>
            </a:r>
            <a:r>
              <a:rPr lang="en-US" dirty="0" smtClean="0"/>
              <a:t>1000 </a:t>
            </a:r>
            <a:r>
              <a:rPr lang="en-US" dirty="0" smtClean="0"/>
              <a:t>magnifications. </a:t>
            </a:r>
            <a:r>
              <a:rPr lang="en-US" dirty="0" smtClean="0"/>
              <a:t>Possible Erythrocyte.</a:t>
            </a:r>
            <a:endParaRPr lang="es-AR" dirty="0"/>
          </a:p>
        </p:txBody>
      </p:sp>
      <p:grpSp>
        <p:nvGrpSpPr>
          <p:cNvPr id="6" name="5 Grupo"/>
          <p:cNvGrpSpPr/>
          <p:nvPr/>
        </p:nvGrpSpPr>
        <p:grpSpPr>
          <a:xfrm>
            <a:off x="857840" y="0"/>
            <a:ext cx="7428320" cy="5571240"/>
            <a:chOff x="857840" y="0"/>
            <a:chExt cx="7428320" cy="5571240"/>
          </a:xfrm>
        </p:grpSpPr>
        <p:pic>
          <p:nvPicPr>
            <p:cNvPr id="1026" name="Picture 2" descr="C:\Users\Andres\Desktop\Microfosiles\PCz 1.2 145 1000x Bluestar Positivo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840" y="0"/>
              <a:ext cx="7428320" cy="5571240"/>
            </a:xfrm>
            <a:prstGeom prst="rect">
              <a:avLst/>
            </a:prstGeom>
            <a:noFill/>
          </p:spPr>
        </p:pic>
        <p:cxnSp>
          <p:nvCxnSpPr>
            <p:cNvPr id="5" name="4 Conector recto de flecha"/>
            <p:cNvCxnSpPr/>
            <p:nvPr/>
          </p:nvCxnSpPr>
          <p:spPr>
            <a:xfrm>
              <a:off x="5580112" y="2924944"/>
              <a:ext cx="540568" cy="50405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://tiffviewer.youfiles.net/4497f383-85f0-436b-8e78-5e0fc4f368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8" name="AutoShape 4" descr="blob:http://tiffviewer.youfiles.net/4497f383-85f0-436b-8e78-5e0fc4f368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7 Imagen" descr="eritrocit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813" y="0"/>
            <a:ext cx="7932373" cy="594928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11560" y="593467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PCz</a:t>
            </a:r>
            <a:r>
              <a:rPr lang="en-US" dirty="0" smtClean="0"/>
              <a:t> 1.2 C1 (3) (3) No. 154: Erythrocyte image taken with scanning electron microscope SEM. 20000 increases.</a:t>
            </a:r>
            <a:endParaRPr lang="es-A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260</Words>
  <Application>Microsoft Office PowerPoint</Application>
  <PresentationFormat>Presentación en pantalla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</dc:creator>
  <cp:lastModifiedBy>M</cp:lastModifiedBy>
  <cp:revision>9</cp:revision>
  <dcterms:created xsi:type="dcterms:W3CDTF">2018-08-31T11:20:40Z</dcterms:created>
  <dcterms:modified xsi:type="dcterms:W3CDTF">2018-09-03T12:23:59Z</dcterms:modified>
</cp:coreProperties>
</file>